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864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EEDB7-1797-4A31-9C30-C0CD50137A35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2041-1505-43EF-921E-20BD1B8706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44589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EEDB7-1797-4A31-9C30-C0CD50137A35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2041-1505-43EF-921E-20BD1B8706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47153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EEDB7-1797-4A31-9C30-C0CD50137A35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2041-1505-43EF-921E-20BD1B8706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28892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EEDB7-1797-4A31-9C30-C0CD50137A35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2041-1505-43EF-921E-20BD1B8706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23635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EEDB7-1797-4A31-9C30-C0CD50137A35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2041-1505-43EF-921E-20BD1B8706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75266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EEDB7-1797-4A31-9C30-C0CD50137A35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2041-1505-43EF-921E-20BD1B8706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8551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EEDB7-1797-4A31-9C30-C0CD50137A35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2041-1505-43EF-921E-20BD1B8706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66897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EEDB7-1797-4A31-9C30-C0CD50137A35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2041-1505-43EF-921E-20BD1B8706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964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EEDB7-1797-4A31-9C30-C0CD50137A35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2041-1505-43EF-921E-20BD1B8706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32082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EEDB7-1797-4A31-9C30-C0CD50137A35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2041-1505-43EF-921E-20BD1B8706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80951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EEDB7-1797-4A31-9C30-C0CD50137A35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2041-1505-43EF-921E-20BD1B8706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41169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EEDB7-1797-4A31-9C30-C0CD50137A35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42041-1505-43EF-921E-20BD1B8706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39379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709"/>
            <a:ext cx="5168455" cy="6373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Straight Connector 17"/>
          <p:cNvCxnSpPr/>
          <p:nvPr/>
        </p:nvCxnSpPr>
        <p:spPr>
          <a:xfrm>
            <a:off x="4953000" y="0"/>
            <a:ext cx="0" cy="914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953000" y="990600"/>
            <a:ext cx="1905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kaum</a:t>
            </a:r>
            <a:r>
              <a:rPr lang="en-US" dirty="0" smtClean="0"/>
              <a:t> – hardly</a:t>
            </a:r>
          </a:p>
          <a:p>
            <a:endParaRPr lang="en-US" dirty="0"/>
          </a:p>
          <a:p>
            <a:r>
              <a:rPr lang="en-US" dirty="0" err="1" smtClean="0"/>
              <a:t>dauernd</a:t>
            </a:r>
            <a:r>
              <a:rPr lang="en-US" dirty="0" smtClean="0"/>
              <a:t> – constantly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verstehe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/>
              <a:t>Bahnhof</a:t>
            </a:r>
            <a:r>
              <a:rPr lang="en-US" dirty="0" smtClean="0"/>
              <a:t> – </a:t>
            </a:r>
            <a:r>
              <a:rPr lang="en-US" dirty="0" err="1" smtClean="0"/>
              <a:t>Redewendung</a:t>
            </a:r>
            <a:r>
              <a:rPr lang="en-US" dirty="0" smtClean="0"/>
              <a:t> – 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verstehe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 smtClean="0"/>
              <a:t>Pflanzen-schutzmittel</a:t>
            </a:r>
            <a:r>
              <a:rPr lang="en-US" dirty="0" smtClean="0"/>
              <a:t> – fertilizer</a:t>
            </a:r>
          </a:p>
          <a:p>
            <a:endParaRPr lang="en-US" dirty="0"/>
          </a:p>
          <a:p>
            <a:r>
              <a:rPr lang="en-US" dirty="0" err="1" smtClean="0"/>
              <a:t>vergiftet</a:t>
            </a:r>
            <a:r>
              <a:rPr lang="en-US" dirty="0" smtClean="0"/>
              <a:t> – poisoned</a:t>
            </a:r>
          </a:p>
          <a:p>
            <a:endParaRPr lang="en-US" dirty="0"/>
          </a:p>
          <a:p>
            <a:r>
              <a:rPr lang="en-US" dirty="0" err="1" smtClean="0"/>
              <a:t>ratlos</a:t>
            </a:r>
            <a:r>
              <a:rPr lang="en-US" dirty="0" smtClean="0"/>
              <a:t> – helpless, perplexed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418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6" y="170275"/>
            <a:ext cx="5181360" cy="8302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Straight Connector 18"/>
          <p:cNvCxnSpPr/>
          <p:nvPr/>
        </p:nvCxnSpPr>
        <p:spPr>
          <a:xfrm>
            <a:off x="5190266" y="0"/>
            <a:ext cx="0" cy="9372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190266" y="4321659"/>
            <a:ext cx="166773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beruhige</a:t>
            </a:r>
            <a:r>
              <a:rPr lang="en-US" dirty="0" smtClean="0"/>
              <a:t> </a:t>
            </a:r>
            <a:r>
              <a:rPr lang="en-US" dirty="0" err="1" smtClean="0"/>
              <a:t>dich</a:t>
            </a:r>
            <a:r>
              <a:rPr lang="en-US" dirty="0" smtClean="0"/>
              <a:t> – calm down</a:t>
            </a:r>
          </a:p>
          <a:p>
            <a:endParaRPr lang="en-US" dirty="0"/>
          </a:p>
          <a:p>
            <a:r>
              <a:rPr lang="en-US" dirty="0" err="1" smtClean="0"/>
              <a:t>Reihe</a:t>
            </a:r>
            <a:r>
              <a:rPr lang="en-US" dirty="0" smtClean="0"/>
              <a:t> – series, row</a:t>
            </a:r>
          </a:p>
          <a:p>
            <a:endParaRPr lang="en-US" dirty="0"/>
          </a:p>
          <a:p>
            <a:r>
              <a:rPr lang="en-US" dirty="0" err="1" smtClean="0"/>
              <a:t>züchtet</a:t>
            </a:r>
            <a:r>
              <a:rPr lang="en-US" dirty="0" smtClean="0"/>
              <a:t> – raise</a:t>
            </a:r>
          </a:p>
          <a:p>
            <a:endParaRPr lang="en-US" dirty="0"/>
          </a:p>
          <a:p>
            <a:r>
              <a:rPr lang="en-US" dirty="0" err="1" smtClean="0"/>
              <a:t>Erfolg</a:t>
            </a:r>
            <a:r>
              <a:rPr lang="en-US" dirty="0" smtClean="0"/>
              <a:t> – success</a:t>
            </a:r>
          </a:p>
          <a:p>
            <a:endParaRPr lang="en-US" dirty="0"/>
          </a:p>
          <a:p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bisschen</a:t>
            </a:r>
            <a:r>
              <a:rPr lang="en-US" dirty="0" smtClean="0"/>
              <a:t> – a little bit</a:t>
            </a:r>
          </a:p>
          <a:p>
            <a:endParaRPr lang="en-US" dirty="0" smtClean="0"/>
          </a:p>
          <a:p>
            <a:r>
              <a:rPr lang="en-US" dirty="0" err="1" smtClean="0"/>
              <a:t>geärgert</a:t>
            </a:r>
            <a:r>
              <a:rPr lang="en-US" dirty="0" smtClean="0"/>
              <a:t> - annoyed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5410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5192415" cy="797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5105400" y="0"/>
            <a:ext cx="0" cy="914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141026" y="5867400"/>
            <a:ext cx="16655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Ausstellung</a:t>
            </a:r>
            <a:r>
              <a:rPr lang="en-US" dirty="0" smtClean="0"/>
              <a:t> – fair</a:t>
            </a:r>
          </a:p>
          <a:p>
            <a:endParaRPr lang="en-US" dirty="0"/>
          </a:p>
          <a:p>
            <a:r>
              <a:rPr lang="en-US" dirty="0" err="1" smtClean="0"/>
              <a:t>aufgefressen</a:t>
            </a:r>
            <a:r>
              <a:rPr lang="en-US" dirty="0" smtClean="0"/>
              <a:t> – eaten up (by animals)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2965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28600"/>
            <a:ext cx="5487303" cy="868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Straight Connector 17"/>
          <p:cNvCxnSpPr/>
          <p:nvPr/>
        </p:nvCxnSpPr>
        <p:spPr>
          <a:xfrm>
            <a:off x="5410200" y="0"/>
            <a:ext cx="0" cy="929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10200" y="228600"/>
            <a:ext cx="1447800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Ferbseher</a:t>
            </a:r>
            <a:r>
              <a:rPr lang="en-US" dirty="0" smtClean="0"/>
              <a:t> – </a:t>
            </a:r>
            <a:r>
              <a:rPr lang="en-US" dirty="0" err="1" smtClean="0"/>
              <a:t>tv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Leise</a:t>
            </a:r>
            <a:r>
              <a:rPr lang="en-US" dirty="0" smtClean="0"/>
              <a:t> – quiet</a:t>
            </a:r>
          </a:p>
          <a:p>
            <a:endParaRPr lang="en-US" dirty="0"/>
          </a:p>
          <a:p>
            <a:r>
              <a:rPr lang="en-US" dirty="0" err="1" smtClean="0"/>
              <a:t>Zaun</a:t>
            </a:r>
            <a:r>
              <a:rPr lang="en-US" dirty="0" smtClean="0"/>
              <a:t> – fence</a:t>
            </a:r>
          </a:p>
          <a:p>
            <a:endParaRPr lang="en-US" dirty="0"/>
          </a:p>
          <a:p>
            <a:r>
              <a:rPr lang="en-US" dirty="0" err="1" smtClean="0"/>
              <a:t>Werstatt</a:t>
            </a:r>
            <a:r>
              <a:rPr lang="en-US" dirty="0" smtClean="0"/>
              <a:t> – workplace</a:t>
            </a:r>
          </a:p>
          <a:p>
            <a:endParaRPr lang="en-US" dirty="0"/>
          </a:p>
          <a:p>
            <a:r>
              <a:rPr lang="en-US" dirty="0" err="1" smtClean="0"/>
              <a:t>verdächtig</a:t>
            </a:r>
            <a:r>
              <a:rPr lang="en-US" dirty="0" smtClean="0"/>
              <a:t> – suspicious</a:t>
            </a:r>
          </a:p>
          <a:p>
            <a:endParaRPr lang="en-US" dirty="0"/>
          </a:p>
          <a:p>
            <a:r>
              <a:rPr lang="en-US" dirty="0" err="1" smtClean="0"/>
              <a:t>Flasche</a:t>
            </a:r>
            <a:r>
              <a:rPr lang="en-US" dirty="0" smtClean="0"/>
              <a:t> – bottle</a:t>
            </a:r>
          </a:p>
          <a:p>
            <a:endParaRPr lang="en-US" dirty="0"/>
          </a:p>
          <a:p>
            <a:r>
              <a:rPr lang="en-US" dirty="0" err="1" smtClean="0"/>
              <a:t>Kraftfutter</a:t>
            </a:r>
            <a:r>
              <a:rPr lang="en-US" dirty="0" smtClean="0"/>
              <a:t> – concentrated feed</a:t>
            </a:r>
          </a:p>
          <a:p>
            <a:endParaRPr lang="en-US" dirty="0"/>
          </a:p>
          <a:p>
            <a:r>
              <a:rPr lang="en-US" dirty="0" err="1" smtClean="0"/>
              <a:t>Fehlanzeige</a:t>
            </a:r>
            <a:r>
              <a:rPr lang="en-US" dirty="0" smtClean="0"/>
              <a:t> – mistake</a:t>
            </a:r>
          </a:p>
          <a:p>
            <a:endParaRPr lang="en-US" dirty="0"/>
          </a:p>
          <a:p>
            <a:r>
              <a:rPr lang="en-US" dirty="0" err="1" smtClean="0"/>
              <a:t>enttäuscht</a:t>
            </a:r>
            <a:r>
              <a:rPr lang="en-US" dirty="0" smtClean="0"/>
              <a:t> – disappointed</a:t>
            </a:r>
          </a:p>
          <a:p>
            <a:endParaRPr lang="en-US" dirty="0"/>
          </a:p>
          <a:p>
            <a:r>
              <a:rPr lang="en-US" dirty="0" err="1" smtClean="0"/>
              <a:t>geirrt</a:t>
            </a:r>
            <a:r>
              <a:rPr lang="en-US" dirty="0" smtClean="0"/>
              <a:t> – made a mistake</a:t>
            </a:r>
          </a:p>
          <a:p>
            <a:endParaRPr lang="en-US" dirty="0"/>
          </a:p>
          <a:p>
            <a:r>
              <a:rPr lang="en-US" dirty="0" err="1" smtClean="0"/>
              <a:t>irgendwo</a:t>
            </a:r>
            <a:r>
              <a:rPr lang="en-US" dirty="0" smtClean="0"/>
              <a:t> </a:t>
            </a:r>
            <a:r>
              <a:rPr lang="en-US" smtClean="0"/>
              <a:t>- anywhere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7556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437409"/>
            <a:ext cx="4876800" cy="350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8" y="2531683"/>
            <a:ext cx="4381502" cy="6632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76800" y="3124200"/>
            <a:ext cx="1981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Erfolg</a:t>
            </a:r>
            <a:r>
              <a:rPr lang="en-US" dirty="0" smtClean="0"/>
              <a:t> – success</a:t>
            </a:r>
          </a:p>
          <a:p>
            <a:r>
              <a:rPr lang="en-US" dirty="0" err="1" smtClean="0"/>
              <a:t>viel</a:t>
            </a:r>
            <a:r>
              <a:rPr lang="en-US" dirty="0" smtClean="0"/>
              <a:t> – a lot</a:t>
            </a:r>
          </a:p>
          <a:p>
            <a:r>
              <a:rPr lang="en-US" dirty="0" err="1" smtClean="0"/>
              <a:t>geschenkt</a:t>
            </a:r>
            <a:r>
              <a:rPr lang="en-US" dirty="0" smtClean="0"/>
              <a:t> – </a:t>
            </a:r>
            <a:r>
              <a:rPr lang="en-US" dirty="0" err="1" smtClean="0"/>
              <a:t>gegeben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seitdem</a:t>
            </a:r>
            <a:r>
              <a:rPr lang="en-US" dirty="0" smtClean="0"/>
              <a:t> – since then </a:t>
            </a:r>
          </a:p>
          <a:p>
            <a:r>
              <a:rPr lang="en-US" dirty="0" err="1" smtClean="0"/>
              <a:t>Sogar</a:t>
            </a:r>
            <a:r>
              <a:rPr lang="en-US" dirty="0" smtClean="0"/>
              <a:t> – actually</a:t>
            </a:r>
          </a:p>
          <a:p>
            <a:endParaRPr lang="en-US" dirty="0" smtClean="0"/>
          </a:p>
          <a:p>
            <a:r>
              <a:rPr lang="en-US" dirty="0" err="1" smtClean="0"/>
              <a:t>Verein</a:t>
            </a:r>
            <a:r>
              <a:rPr lang="en-US" dirty="0" smtClean="0"/>
              <a:t> – club</a:t>
            </a:r>
          </a:p>
          <a:p>
            <a:endParaRPr lang="en-US" dirty="0" smtClean="0"/>
          </a:p>
          <a:p>
            <a:r>
              <a:rPr lang="en-US" dirty="0" err="1" smtClean="0"/>
              <a:t>gefüttert</a:t>
            </a:r>
            <a:r>
              <a:rPr lang="en-US" dirty="0" smtClean="0"/>
              <a:t> – </a:t>
            </a:r>
            <a:r>
              <a:rPr lang="en-US" dirty="0" err="1" smtClean="0"/>
              <a:t>ein</a:t>
            </a:r>
            <a:r>
              <a:rPr lang="en-US" dirty="0" smtClean="0"/>
              <a:t> Tier Essen </a:t>
            </a:r>
            <a:r>
              <a:rPr lang="en-US" smtClean="0"/>
              <a:t>gegeben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39600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126</Words>
  <Application>Microsoft Office PowerPoint</Application>
  <PresentationFormat>On-screen Show (4:3)</PresentationFormat>
  <Paragraphs>64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Alissa</dc:creator>
  <cp:lastModifiedBy>tmsadmin</cp:lastModifiedBy>
  <cp:revision>9</cp:revision>
  <dcterms:created xsi:type="dcterms:W3CDTF">2014-05-19T01:11:10Z</dcterms:created>
  <dcterms:modified xsi:type="dcterms:W3CDTF">2014-05-19T19:11:30Z</dcterms:modified>
</cp:coreProperties>
</file>